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4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FB8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73152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FB8CD"/>
                </a:solidFill>
                <a:latin typeface="Menlo"/>
              </a:rPr>
              <a:t>REFLECTIVE LABS · REPORT №09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rgbClr val="8EB8C4"/>
                </a:solidFill>
                <a:latin typeface="Menlo"/>
              </a:rPr>
              <a:t>AUTHORIZATION · NOVEMBER 2025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103120"/>
            <a:ext cx="1051560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 i="0">
                <a:solidFill>
                  <a:srgbClr val="FFFFFF"/>
                </a:solidFill>
                <a:latin typeface="Georgia"/>
              </a:rPr>
              <a:t>Policy that participates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160520"/>
            <a:ext cx="9601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 i="1">
                <a:solidFill>
                  <a:srgbClr val="D9F2F7"/>
                </a:solidFill>
                <a:latin typeface="Helvetica Neue"/>
              </a:rPr>
              <a:t>Monotone authorization as a precondition for confluence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943600"/>
            <a:ext cx="7315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A8B8BD"/>
                </a:solidFill>
                <a:latin typeface="Helvetica Neue"/>
              </a:rPr>
              <a:t>Kenneth Pernyér  ·  November 2025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26364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rgbClr val="1FB8CD"/>
                </a:solidFill>
                <a:latin typeface="Menlo"/>
              </a:rPr>
              <a:t>reflective.se/labs/research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6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0B72B9"/>
                </a:solidFill>
                <a:latin typeface="Menlo"/>
              </a:rPr>
              <a:t>THE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7724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101417"/>
                </a:solidFill>
                <a:latin typeface="Georgia"/>
              </a:rPr>
              <a:t>Authorization does not belong in the kernel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2011680" cy="3175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2024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Aft>
                <a:spcPts val="1400"/>
              </a:spcAft>
            </a:pPr>
            <a:r>
              <a:rPr sz="1800">
                <a:solidFill>
                  <a:srgbClr val="263940"/>
                </a:solidFill>
                <a:latin typeface="Helvetica Neue"/>
              </a:rPr>
              <a:t>The natural place to put authorization is inside the engine that nothing bypasses — which fuses the fastest-moving part of an organization's rules with the part whose proof everything else rests 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6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0B72B9"/>
                </a:solidFill>
                <a:latin typeface="Menlo"/>
              </a:rPr>
              <a:t>THE MOVE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7724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101417"/>
                </a:solidFill>
                <a:latin typeface="Georgia"/>
              </a:rPr>
              <a:t>Policy registers as a Suggestor, like anything else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2011680" cy="3175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2024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900">
                <a:solidFill>
                  <a:srgbClr val="263940"/>
                </a:solidFill>
                <a:latin typeface="Helvetica Neue"/>
              </a:rPr>
              <a:t>—  Cedar evaluation, Ed25519-signed delegation, and gates for flow, rate limits, budgets, and compliance all participate in the loop.</a:t>
            </a:r>
          </a:p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900">
                <a:solidFill>
                  <a:srgbClr val="263940"/>
                </a:solidFill>
                <a:latin typeface="Helvetica Neue"/>
              </a:rPr>
              <a:t>—  The engine still asks the authority question at the gate — it does not answer 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6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0B72B9"/>
                </a:solidFill>
                <a:latin typeface="Menlo"/>
              </a:rPr>
              <a:t>KEY RESULT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7724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101417"/>
                </a:solidFill>
                <a:latin typeface="Georgia"/>
              </a:rPr>
              <a:t>Confluence requires policy to be monotone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2011680" cy="3175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4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28800"/>
            <a:ext cx="10881360" cy="1828800"/>
          </a:xfrm>
          <a:prstGeom prst="rect">
            <a:avLst/>
          </a:prstGeom>
          <a:solidFill>
            <a:srgbClr val="1014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057400"/>
            <a:ext cx="10332720" cy="1371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1" i="0">
                <a:solidFill>
                  <a:srgbClr val="FFFFFF"/>
                </a:solidFill>
                <a:latin typeface="Georgia"/>
              </a:rPr>
              <a:t>A two-line counterexample: a rule that denies on new information makes run order visible in the final state — the unique normal form is lost.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931920"/>
            <a:ext cx="1051560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  <a:spcAft>
                <a:spcPts val="1000"/>
              </a:spcAft>
            </a:pPr>
            <a:r>
              <a:rPr sz="1700">
                <a:solidFill>
                  <a:srgbClr val="263940"/>
                </a:solidFill>
                <a:latin typeface="Helvetica Neue"/>
              </a:rPr>
              <a:t>Neither of the two available rewrites (escalate, or declare a contradiction) restores the theorem — they convert a silent order-dependence into a visible one.</a:t>
            </a:r>
          </a:p>
          <a:p>
            <a:pPr>
              <a:lnSpc>
                <a:spcPct val="135000"/>
              </a:lnSpc>
              <a:spcAft>
                <a:spcPts val="1000"/>
              </a:spcAft>
            </a:pPr>
            <a:r>
              <a:rPr sz="1700">
                <a:solidFill>
                  <a:srgbClr val="263940"/>
                </a:solidFill>
                <a:latin typeface="Helvetica Neue"/>
              </a:rPr>
              <a:t>A corpus linter rejects non-monotone rules and names the two admissible rewrites in its error message.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6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0B72B9"/>
                </a:solidFill>
                <a:latin typeface="Menlo"/>
              </a:rPr>
              <a:t>LIMITATIONS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7724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101417"/>
                </a:solidFill>
                <a:latin typeface="Georgia"/>
              </a:rPr>
              <a:t>What this does not claim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2011680" cy="3175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2024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800">
                <a:solidFill>
                  <a:srgbClr val="263940"/>
                </a:solidFill>
                <a:latin typeface="Helvetica Neue"/>
              </a:rPr>
              <a:t>○  Monotonicity is checked by a linter over the corpus — a syntactic approximation of a semantic property; hidden non-monotonicity can pass.</a:t>
            </a:r>
          </a:p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800">
                <a:solidFill>
                  <a:srgbClr val="263940"/>
                </a:solidFill>
                <a:latin typeface="Helvetica Neue"/>
              </a:rPr>
              <a:t>○  Whether a "confluence up to escalation" result holds for corpora using only the two rewrites is the open question this paper ends on.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F6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00584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063D66"/>
                </a:solidFill>
                <a:latin typeface="Menlo"/>
              </a:rPr>
              <a:t>CODE AND CORRESPONDENCE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987552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200" b="0" i="0">
                <a:solidFill>
                  <a:srgbClr val="263940"/>
                </a:solidFill>
                <a:latin typeface="Georgia"/>
              </a:rPr>
              <a:t>The work described here is implemented, not sketched. The source behind every claim — the engine, the extension, the fixtures and the tests that hold the invariants — can be shared on request, including the parts that did not work.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840480"/>
            <a:ext cx="7315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rgbClr val="0B72B9"/>
                </a:solidFill>
                <a:latin typeface="Helvetica Neue"/>
              </a:rPr>
              <a:t>kenneth.pernyer@reflective.se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394960"/>
            <a:ext cx="8229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65747A"/>
                </a:solidFill>
                <a:latin typeface="Helvetica Neue"/>
              </a:rPr>
              <a:t>Full paper, proofs, and benchmark data: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7607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063D66"/>
                </a:solidFill>
                <a:latin typeface="Menlo"/>
              </a:rPr>
              <a:t>reflective.se/labs/research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