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4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B8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FB8CD"/>
                </a:solidFill>
                <a:latin typeface="Menlo"/>
              </a:rPr>
              <a:t>REFLECTIVE LABS · REPORT №01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8EB8C4"/>
                </a:solidFill>
                <a:latin typeface="Menlo"/>
              </a:rPr>
              <a:t>SUBSTRATE · MARCH 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031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</a:rPr>
              <a:t>Proposal, gate, commitment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 i="1">
                <a:solidFill>
                  <a:srgbClr val="D9F2F7"/>
                </a:solidFill>
                <a:latin typeface="Helvetica Neue"/>
              </a:rPr>
              <a:t>Deterministic convergence as a substrate for organizational decisions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A8B8BD"/>
                </a:solidFill>
                <a:latin typeface="Helvetica Neue"/>
              </a:rPr>
              <a:t>Kenneth Pernyér  ·  March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63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1FB8CD"/>
                </a:solidFill>
                <a:latin typeface="Menlo"/>
              </a:rPr>
              <a:t>reflective.se/labs/research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Trust is a statistical claim about the past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Autonomy is cheap: a model, a tool loop, and a queue produce an autonomous agent in an afternoon.</a:t>
            </a:r>
          </a:p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Trust is expensive — and the usual method (measure how often the system is right, extrapolate) gives a claim about the past where an organization needs a claim about the future.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MOVE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Agents propose. Only the engine decides.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Shared state is an append-only context lattice — a Suggestor reads it and proposes; it never writes.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Every proposal crosses an explicit promotion gate checking authority, schema, and confidence.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The architecture is a mixture of experts in the 1991 sense: heterogeneous solvers behind a policy gate, not a learned softmax.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KEY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Determinism is a theorem, not a hope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solidFill>
            <a:srgbClr val="1014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57400"/>
            <a:ext cx="1033272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 i="0">
                <a:solidFill>
                  <a:srgbClr val="FFFFFF"/>
                </a:solidFill>
                <a:latin typeface="Georgia"/>
              </a:rPr>
              <a:t>Monotonicity + local confluence + termination ⟹ a unique normal form (Newman's lemma).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9319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Nine invariants — monotonicity, determinism, idempotency, commutativity, termination, consistency, starvation freedom, confluence, observability — are enforced, not measured after the fact.</a:t>
            </a:r>
          </a:p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Every run ends in one of four honest exits: converged, budget exhausted, policy blocked, or escalated.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What this does not claim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Determinism holds relative to a pinned fleet, policy, and provider set — not to "Converge in the abstract."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Monotonicity is not free: an ever-growing context needs compaction, which is engineering, not a theorem.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The substrate constrains states, not beliefs: a well-formed, authorized, consistent proposal can still be wrong.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63D66"/>
                </a:solidFill>
                <a:latin typeface="Menlo"/>
              </a:rPr>
              <a:t>CODE AND CORRESPONDENCE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9875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 i="0">
                <a:solidFill>
                  <a:srgbClr val="263940"/>
                </a:solidFill>
                <a:latin typeface="Georgia"/>
              </a:rPr>
              <a:t>The work described here is implemented, not sketched. The source behind every claim — the engine, the extension, the fixtures and the tests that hold the invariants — can be shared on request, including the parts that did not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0B72B9"/>
                </a:solidFill>
                <a:latin typeface="Helvetica Neue"/>
              </a:rPr>
              <a:t>kenneth.pernyer@reflective.se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65747A"/>
                </a:solidFill>
                <a:latin typeface="Helvetica Neue"/>
              </a:rPr>
              <a:t>Full paper, proofs, and benchmark data: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63D66"/>
                </a:solidFill>
                <a:latin typeface="Menlo"/>
              </a:rPr>
              <a:t>reflective.se/labs/research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