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4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B8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FB8CD"/>
                </a:solidFill>
                <a:latin typeface="Menlo"/>
              </a:rPr>
              <a:t>REFLECTIVE LABS · REPORT №04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8EB8C4"/>
                </a:solidFill>
                <a:latin typeface="Menlo"/>
              </a:rPr>
              <a:t>MEMORY · JUNE 2025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1031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FFFFFF"/>
                </a:solidFill>
                <a:latin typeface="Georgia"/>
              </a:rPr>
              <a:t>Recall is a proposal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 i="1">
                <a:solidFill>
                  <a:srgbClr val="D9F2F7"/>
                </a:solidFill>
                <a:latin typeface="Helvetica Neue"/>
              </a:rPr>
              <a:t>Governed memory for multi-agent organizations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A8B8BD"/>
                </a:solidFill>
                <a:latin typeface="Helvetica Neue"/>
              </a:rPr>
              <a:t>Kenneth Pernyér  ·  June 2025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2636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1FB8CD"/>
                </a:solidFill>
                <a:latin typeface="Menlo"/>
              </a:rPr>
              <a:t>reflective.se/labs/research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RAG made retrieval relevant, not accountable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4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In standard RAG, a retrieved passage is concatenated into the prompt, indistinguishable from instruction — the mechanism behind indirect prompt injection.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MOVE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A recalled item is a typed, attributed proposal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Retrieved entries carry provenance and cross the same promotion gate as any other proposal — nothing is load-bearing until the engine says so.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Vector similarity and BM25 are fused by rank (Reciprocal Rank Fusion), not by score — the two scores live on incomparable scales.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KEY RESULT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Injection is contained, not merely mitigated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28800"/>
            <a:ext cx="10881360" cy="1828800"/>
          </a:xfrm>
          <a:prstGeom prst="rect">
            <a:avLst/>
          </a:prstGeom>
          <a:solidFill>
            <a:srgbClr val="1014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057400"/>
            <a:ext cx="1033272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 i="0">
                <a:solidFill>
                  <a:srgbClr val="FFFFFF"/>
                </a:solidFill>
                <a:latin typeface="Georgia"/>
              </a:rPr>
              <a:t>Rank fusion is invariant under any monotone rescaling of either score. Score fusion is not.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9319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A malicious passage can still mislead a model that reads it — but it cannot become a fact without an attributed proposal crossing a policy-aware gate.</a:t>
            </a:r>
          </a:p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This falls out of the substrate's existing promotion invariant — no new security mechanism was required.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What this does not claim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No recall/precision numbers on a standard collection are reported here — the claim is about which combination rule to use.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An append-only substrate and a memory that must legally forget are in real tension; I propose a tombstone-with-hash and don't claim it solved.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0584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63D66"/>
                </a:solidFill>
                <a:latin typeface="Menlo"/>
              </a:rPr>
              <a:t>CODE AND CORRESPONDENCE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98755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200" b="0" i="0">
                <a:solidFill>
                  <a:srgbClr val="263940"/>
                </a:solidFill>
                <a:latin typeface="Georgia"/>
              </a:rPr>
              <a:t>The work described here is implemented, not sketched. The source behind every claim — the engine, the extension, the fixtures and the tests that hold the invariants — can be shared on request, including the parts that did not 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rgbClr val="0B72B9"/>
                </a:solidFill>
                <a:latin typeface="Helvetica Neue"/>
              </a:rPr>
              <a:t>kenneth.pernyer@reflective.se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39496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65747A"/>
                </a:solidFill>
                <a:latin typeface="Helvetica Neue"/>
              </a:rPr>
              <a:t>Full paper, proofs, and benchmark data: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7607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63D66"/>
                </a:solidFill>
                <a:latin typeface="Menlo"/>
              </a:rPr>
              <a:t>reflective.se/labs/research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