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PLANNING · APRIL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Institutionalized disagreement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How a plan earns the right to be run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April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Producing a plan is not the same as it being sound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A language model can produce a plan. Nothing about producing it establishes soundness, and nothing about soundness grants the right to execute.</a:t>
            </a:r>
          </a:p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Organizations trust plans that survived challenge — not plans that merely sound right.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Six mandatory stages, no shortcuts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Admission (4 dimensions) → Decomposition → Huddle (parallel reasoners) → Adversarial review (5 skeptics) → Simulation → Commit.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Authority may only narrow down the intent tree — a subtask never outranks its parent.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Learning flows backward into planning priors; authority flows forward from policy. The two channels never touch.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 blocker is a veto, not a vote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Majority-vote aggregation of skeptic verdicts is provably unsafe (the discursive dilemma).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Three skeptics can each individually reject a plan, while a premise-by-premise majority vote accepts it — a classical result in judgment aggregation (List &amp; Pettit).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A single attested blocker is decisive, regardless of how the premises poll. Whether the review loop terminates without a budget is left an open problem.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The five skepticisms are a taxonomy I chose, not derived — I have no argument that they are exhaustive.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Learning signals are sparse; low-volume domains mostly reflect seeded defaults, not learned priors.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Whether Organism's structure helps or hurts collective performance (vs. individual skill) is not measured.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