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4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B8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FB8CD"/>
                </a:solidFill>
                <a:latin typeface="Menlo"/>
              </a:rPr>
              <a:t>REFLECTIVE LABS · REPORT №07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8EB8C4"/>
                </a:solidFill>
                <a:latin typeface="Menlo"/>
              </a:rPr>
              <a:t>FUZZY INFERENCE · SEPTEMBER 2025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1031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FFFFFF"/>
                </a:solidFill>
                <a:latin typeface="Georgia"/>
              </a:rPr>
              <a:t>Degrees that are not probabilities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 i="1">
                <a:solidFill>
                  <a:srgbClr val="D9F2F7"/>
                </a:solidFill>
                <a:latin typeface="Helvetica Neue"/>
              </a:rPr>
              <a:t>Fuzzy inference for organizational vagueness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A8B8BD"/>
                </a:solidFill>
                <a:latin typeface="Helvetica Neue"/>
              </a:rPr>
              <a:t>Kenneth Pernyér  ·  September 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263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1FB8CD"/>
                </a:solidFill>
                <a:latin typeface="Menlo"/>
              </a:rPr>
              <a:t>reflective.se/labs/research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"Large," "material," "strategic" have no honest threshold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4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The thresholds that end up in software for vague organizational predicates are invented in meetings and never revisited.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MOVE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Membership ≠ materiality ≠ probability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Mamdani, Sugeno, and Tsukamoto inference run as Suggestors over expert-authored linguistic rules.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Membership degree and materiality degree are distinct, clamped types in [0,1] with no conversion between them.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Neither is a probability — averaging any of these with a model's output likelihood is a category error this series meets three times.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KEY RESULT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Refuse an inverse that does not exist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solidFill>
            <a:srgbClr val="1014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057400"/>
            <a:ext cx="1033272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 i="0">
                <a:solidFill>
                  <a:srgbClr val="FFFFFF"/>
                </a:solidFill>
                <a:latin typeface="Georgia"/>
              </a:rPr>
              <a:t>Tsukamoto requires monotone consequents — the implementation errors rather than approximating.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9319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Triangular, trapezoidal, and Gaussian shapes are not invertible on their support; picking a branch silently would be indistinguishable from a correct computation downstream.</a:t>
            </a:r>
          </a:p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A rule base is a faithful explanation of the computation, not a reconstruction of it — the readability is the actual benefit.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What this does not claim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No comparative evaluation against a fitted classifier is claimed or measured — that is not what this is for.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Rule-base coverage of the input space is not measured; sparse coverage in unmeasured regions is a known gap.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63D66"/>
                </a:solidFill>
                <a:latin typeface="Menlo"/>
              </a:rPr>
              <a:t>CODE AND CORRESPONDENCE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98755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200" b="0" i="0">
                <a:solidFill>
                  <a:srgbClr val="263940"/>
                </a:solidFill>
                <a:latin typeface="Georgia"/>
              </a:rPr>
              <a:t>The work described here is implemented, not sketched. The source behind every claim — the engine, the extension, the fixtures and the tests that hold the invariants — can be shared on request, including the parts that did not 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rgbClr val="0B72B9"/>
                </a:solidFill>
                <a:latin typeface="Helvetica Neue"/>
              </a:rPr>
              <a:t>kenneth.pernyer@reflective.se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39496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65747A"/>
                </a:solidFill>
                <a:latin typeface="Helvetica Neue"/>
              </a:rPr>
              <a:t>Full paper, proofs, and benchmark data: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607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63D66"/>
                </a:solidFill>
                <a:latin typeface="Menlo"/>
              </a:rPr>
              <a:t>reflective.se/labs/research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