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4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B8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FB8CD"/>
                </a:solidFill>
                <a:latin typeface="Menlo"/>
              </a:rPr>
              <a:t>REFLECTIVE LABS · REPORT №05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8EB8C4"/>
                </a:solidFill>
                <a:latin typeface="Menlo"/>
              </a:rPr>
              <a:t>FORMAL ASSURANCE · JULY 2025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1031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FFFFFF"/>
                </a:solidFill>
                <a:latin typeface="Georgia"/>
              </a:rPr>
              <a:t>Searched, not verified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 i="1">
                <a:solidFill>
                  <a:srgbClr val="D9F2F7"/>
                </a:solidFill>
                <a:latin typeface="Helvetica Neue"/>
              </a:rPr>
              <a:t>Bounded symbolic assurance for governed decisions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A8B8BD"/>
                </a:solidFill>
                <a:latin typeface="Helvetica Neue"/>
              </a:rPr>
              <a:t>Kenneth Pernyér  ·  July 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263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1FB8CD"/>
                </a:solidFill>
                <a:latin typeface="Menlo"/>
              </a:rPr>
              <a:t>reflective.se/labs/research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Between an argument and a proof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4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"The model argued it's safe" and "a machine-checked proof exists" are two unattractive extremes. Most organizational assurance questions live in the wide, useful middle.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MOVE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Ask an SMT solver to find a counterexample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Encode the negation of an invariant and ask for satisfiability — sat returns a concrete, readable counterexample; unsat means none exists in the encoding.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Runs as a Suggestor over CVC5 inside the same governed loop as every other participant.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KEY RESULT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Never let a timeout read as a proof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solidFill>
            <a:srgbClr val="1014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057400"/>
            <a:ext cx="1033272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 i="0">
                <a:solidFill>
                  <a:srgbClr val="FFFFFF"/>
                </a:solidFill>
                <a:latin typeface="Georgia"/>
              </a:rPr>
              <a:t>Evidence tiers: Searched ≠ Verified — and the gap between them is named twice: encoding gap, checker gap.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9319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If σ(timeout) = σ(unsat), a harder query can raise reported assurance of the same invariant — any such mapping is unsafe regardless of solver soundness.</a:t>
            </a:r>
          </a:p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A found counterexample is treated as a first-class artifact: replayable against the live policy engine.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What this does not claim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The encoding gap is human and probably permanent — no solver can confirm a formula faithfully represents the organizational claim.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The checker gap is technical and not yet closed — solver verdicts are unchecked by an independent kernel.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Queries are hand-written today; generating them from a policy corpus is future work.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63D66"/>
                </a:solidFill>
                <a:latin typeface="Menlo"/>
              </a:rPr>
              <a:t>CODE AND CORRESPONDENCE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98755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200" b="0" i="0">
                <a:solidFill>
                  <a:srgbClr val="263940"/>
                </a:solidFill>
                <a:latin typeface="Georgia"/>
              </a:rPr>
              <a:t>The work described here is implemented, not sketched. The source behind every claim — the engine, the extension, the fixtures and the tests that hold the invariants — can be shared on request, including the parts that did not 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rgbClr val="0B72B9"/>
                </a:solidFill>
                <a:latin typeface="Helvetica Neue"/>
              </a:rPr>
              <a:t>kenneth.pernyer@reflective.se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39496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65747A"/>
                </a:solidFill>
                <a:latin typeface="Helvetica Neue"/>
              </a:rPr>
              <a:t>Full paper, proofs, and benchmark data: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607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63D66"/>
                </a:solidFill>
                <a:latin typeface="Menlo"/>
              </a:rPr>
              <a:t>reflective.se/labs/research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